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47" d="100"/>
          <a:sy n="147" d="100"/>
        </p:scale>
        <p:origin x="-594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4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Pranjal</dc:creator>
  <cp:lastModifiedBy>Pranjal</cp:lastModifiedBy>
  <cp:revision>1</cp:revision>
  <dcterms:created xsi:type="dcterms:W3CDTF">2006-08-16T00:00:00Z</dcterms:created>
  <dcterms:modified xsi:type="dcterms:W3CDTF">2025-05-11T16:32:17Z</dcterms:modified>
</cp:coreProperties>
</file>